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15C59-3BAA-464E-A64B-FB5FA76A26C5}" type="datetimeFigureOut">
              <a:rPr lang="en-US" smtClean="0"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B7121-7E1B-4F9C-A632-D01D5E6B96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676399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Chapter 7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44958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Expressions and Assignment Statements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Operator Overloading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Arithmetic operators are often used for more than one purpose. For example, + usually is used to specify integer addition and floating-point addition. This multiple use of an operator is called operator overloading.</a:t>
            </a:r>
          </a:p>
          <a:p>
            <a:r>
              <a:rPr lang="en-US" dirty="0" smtClean="0"/>
              <a:t>Some is potential trouble (e.g., *  in C and C++).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Loss of compiler error detection (omission of an operand should be a detectable error).</a:t>
            </a:r>
          </a:p>
          <a:p>
            <a:r>
              <a:rPr lang="en-US" dirty="0" smtClean="0"/>
              <a:t>C++ and </a:t>
            </a:r>
            <a:r>
              <a:rPr lang="en-US" dirty="0" err="1" smtClean="0"/>
              <a:t>Ada</a:t>
            </a:r>
            <a:r>
              <a:rPr lang="en-US" dirty="0" smtClean="0"/>
              <a:t> allow user-defined overloaded operators.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Users can define nonsense operations</a:t>
            </a:r>
          </a:p>
          <a:p>
            <a:r>
              <a:rPr lang="en-US" dirty="0" smtClean="0"/>
              <a:t>Readability may suffer.</a:t>
            </a:r>
          </a:p>
          <a:p>
            <a:pPr>
              <a:buNone/>
            </a:pPr>
            <a:r>
              <a:rPr lang="en-US" sz="4000" b="1" dirty="0" smtClean="0"/>
              <a:t>Implicit Type Conversions</a:t>
            </a:r>
          </a:p>
          <a:p>
            <a:pPr>
              <a:buNone/>
            </a:pPr>
            <a:r>
              <a:rPr lang="en-US" b="1" dirty="0" smtClean="0"/>
              <a:t>Def:</a:t>
            </a:r>
            <a:r>
              <a:rPr lang="en-US" dirty="0" smtClean="0"/>
              <a:t> A </a:t>
            </a:r>
            <a:r>
              <a:rPr lang="en-US" dirty="0" smtClean="0"/>
              <a:t>lessening </a:t>
            </a:r>
            <a:r>
              <a:rPr lang="en-US" dirty="0" smtClean="0"/>
              <a:t>conversion is one that converts an object to a type that cannot include all of the values of the original type.</a:t>
            </a:r>
          </a:p>
          <a:p>
            <a:pPr>
              <a:buNone/>
            </a:pPr>
            <a:r>
              <a:rPr lang="en-US" b="1" dirty="0" smtClean="0"/>
              <a:t>Def: </a:t>
            </a:r>
            <a:r>
              <a:rPr lang="en-US" dirty="0" smtClean="0"/>
              <a:t>A widening conversion is one in which an </a:t>
            </a:r>
          </a:p>
          <a:p>
            <a:pPr>
              <a:buNone/>
            </a:pPr>
            <a:r>
              <a:rPr lang="en-US" dirty="0" smtClean="0"/>
              <a:t>         object is converted to a type that can include</a:t>
            </a:r>
          </a:p>
          <a:p>
            <a:pPr>
              <a:buNone/>
            </a:pPr>
            <a:r>
              <a:rPr lang="en-US" dirty="0" smtClean="0"/>
              <a:t>         at least approximations to all of the values of</a:t>
            </a:r>
          </a:p>
          <a:p>
            <a:pPr>
              <a:buNone/>
            </a:pPr>
            <a:r>
              <a:rPr lang="en-US" dirty="0" smtClean="0"/>
              <a:t>         the original type.</a:t>
            </a:r>
          </a:p>
          <a:p>
            <a:pPr>
              <a:buNone/>
            </a:pPr>
            <a:r>
              <a:rPr lang="en-US" dirty="0" smtClean="0"/>
              <a:t>For example, converting an </a:t>
            </a:r>
            <a:r>
              <a:rPr lang="en-US" dirty="0" err="1" smtClean="0"/>
              <a:t>int</a:t>
            </a:r>
            <a:r>
              <a:rPr lang="en-US" dirty="0" smtClean="0"/>
              <a:t> to a float in Java is a widening conversion.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Explicit Type Conversions</a:t>
            </a:r>
          </a:p>
          <a:p>
            <a:pPr>
              <a:buNone/>
            </a:pPr>
            <a:r>
              <a:rPr lang="en-US" dirty="0" smtClean="0"/>
              <a:t> - Often called casts</a:t>
            </a:r>
          </a:p>
          <a:p>
            <a:pPr>
              <a:buNone/>
            </a:pPr>
            <a:r>
              <a:rPr lang="en-US" dirty="0" smtClean="0"/>
              <a:t>e.g.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Ada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FLOAT(INDEX)  -- INDEX is INTEGER type.</a:t>
            </a:r>
          </a:p>
          <a:p>
            <a:pPr>
              <a:buNone/>
            </a:pPr>
            <a:r>
              <a:rPr lang="en-US" dirty="0" smtClean="0"/>
              <a:t>C: 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dirty="0" err="1" smtClean="0"/>
              <a:t>int</a:t>
            </a:r>
            <a:r>
              <a:rPr lang="en-US" dirty="0" smtClean="0"/>
              <a:t>)speed    /* speed is float type */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 in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Caused by:</a:t>
            </a:r>
          </a:p>
          <a:p>
            <a:pPr>
              <a:buNone/>
            </a:pPr>
            <a:r>
              <a:rPr lang="en-US" dirty="0" smtClean="0"/>
              <a:t>- Inherent limitations of arithmetic</a:t>
            </a:r>
          </a:p>
          <a:p>
            <a:pPr>
              <a:buNone/>
            </a:pPr>
            <a:r>
              <a:rPr lang="en-US" dirty="0" smtClean="0"/>
              <a:t>      e.g. division by zero.</a:t>
            </a:r>
          </a:p>
          <a:p>
            <a:pPr>
              <a:buNone/>
            </a:pPr>
            <a:r>
              <a:rPr lang="en-US" dirty="0" smtClean="0"/>
              <a:t>- Limitations of computer arithmetic</a:t>
            </a:r>
          </a:p>
          <a:p>
            <a:pPr>
              <a:buNone/>
            </a:pPr>
            <a:r>
              <a:rPr lang="en-US" dirty="0" smtClean="0"/>
              <a:t>      e.g. overflow.</a:t>
            </a:r>
          </a:p>
          <a:p>
            <a:pPr>
              <a:buNone/>
            </a:pPr>
            <a:r>
              <a:rPr lang="en-US" dirty="0" smtClean="0"/>
              <a:t>- Such errors are often ignored by the run-time </a:t>
            </a:r>
          </a:p>
          <a:p>
            <a:pPr>
              <a:buNone/>
            </a:pPr>
            <a:r>
              <a:rPr lang="en-US" dirty="0" smtClean="0"/>
              <a:t>    system.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operator symbol:</a:t>
            </a:r>
          </a:p>
          <a:p>
            <a:pPr marL="514350" indent="-514350">
              <a:buAutoNum type="arabicPeriod"/>
            </a:pPr>
            <a:r>
              <a:rPr lang="en-US" dirty="0" smtClean="0"/>
              <a:t>=    FORTRAN, BASIC, PL/I, C, C++, Java</a:t>
            </a:r>
          </a:p>
          <a:p>
            <a:pPr marL="514350" indent="-514350">
              <a:buAutoNum type="arabicPeriod"/>
            </a:pPr>
            <a:r>
              <a:rPr lang="en-US" dirty="0" smtClean="0"/>
              <a:t>:=  ALGOLs, Pascal, Modula-2, </a:t>
            </a:r>
            <a:r>
              <a:rPr lang="en-US" dirty="0" err="1" smtClean="0"/>
              <a:t>Ada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=  can be bad if it is overloaded for the relational operator for equality.</a:t>
            </a:r>
          </a:p>
          <a:p>
            <a:pPr marL="514350" indent="-514350">
              <a:buNone/>
            </a:pPr>
            <a:r>
              <a:rPr lang="en-US" dirty="0" smtClean="0"/>
              <a:t> e.g. (PL/I)  A = B = C;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More complicated assignments:</a:t>
            </a:r>
          </a:p>
          <a:p>
            <a:pPr>
              <a:buNone/>
            </a:pPr>
            <a:r>
              <a:rPr lang="en-US" dirty="0" smtClean="0"/>
              <a:t>1. Multiple targets  (PL/I)</a:t>
            </a:r>
          </a:p>
          <a:p>
            <a:pPr>
              <a:buNone/>
            </a:pPr>
            <a:r>
              <a:rPr lang="en-US" dirty="0" smtClean="0"/>
              <a:t>A, B = 10 </a:t>
            </a:r>
          </a:p>
          <a:p>
            <a:pPr>
              <a:buNone/>
            </a:pPr>
            <a:r>
              <a:rPr lang="en-US" dirty="0"/>
              <a:t>2</a:t>
            </a:r>
            <a:r>
              <a:rPr lang="en-US" dirty="0" smtClean="0"/>
              <a:t>. Compound assignment operators (C, C++, and</a:t>
            </a:r>
          </a:p>
          <a:p>
            <a:pPr>
              <a:buNone/>
            </a:pPr>
            <a:r>
              <a:rPr lang="en-US" dirty="0" smtClean="0"/>
              <a:t>     Java)       e.g. sum += next;</a:t>
            </a:r>
          </a:p>
          <a:p>
            <a:pPr>
              <a:buNone/>
            </a:pPr>
            <a:r>
              <a:rPr lang="en-US" dirty="0"/>
              <a:t>3</a:t>
            </a:r>
            <a:r>
              <a:rPr lang="en-US" dirty="0" smtClean="0"/>
              <a:t>. Unary assignment operators (C, C++, and Java)</a:t>
            </a:r>
          </a:p>
          <a:p>
            <a:pPr>
              <a:buNone/>
            </a:pPr>
            <a:r>
              <a:rPr lang="en-US" dirty="0" smtClean="0"/>
              <a:t>    a++;</a:t>
            </a:r>
          </a:p>
          <a:p>
            <a:pPr>
              <a:buNone/>
            </a:pPr>
            <a:r>
              <a:rPr lang="en-US" dirty="0" smtClean="0"/>
              <a:t>C, C++, and Java treat = as an arithmetic binary </a:t>
            </a:r>
          </a:p>
          <a:p>
            <a:pPr>
              <a:buNone/>
            </a:pPr>
            <a:r>
              <a:rPr lang="en-US" dirty="0" smtClean="0"/>
              <a:t>      operator</a:t>
            </a:r>
          </a:p>
          <a:p>
            <a:pPr>
              <a:buNone/>
            </a:pPr>
            <a:r>
              <a:rPr lang="en-US" dirty="0" smtClean="0"/>
              <a:t>     e.g. </a:t>
            </a:r>
          </a:p>
          <a:p>
            <a:pPr>
              <a:buNone/>
            </a:pPr>
            <a:r>
              <a:rPr lang="en-US" dirty="0" smtClean="0"/>
              <a:t>a = b * (c = d * 2 + 1) + 1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as an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C, C++, and Java,  the assignment statement produces a result.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So, they can be used as operands in expressions.</a:t>
            </a:r>
          </a:p>
          <a:p>
            <a:pPr>
              <a:buNone/>
            </a:pPr>
            <a:r>
              <a:rPr lang="en-US" dirty="0" smtClean="0"/>
              <a:t>e.g.   while ((</a:t>
            </a:r>
            <a:r>
              <a:rPr lang="en-US" dirty="0" err="1" smtClean="0"/>
              <a:t>ch</a:t>
            </a:r>
            <a:r>
              <a:rPr lang="en-US" dirty="0" smtClean="0"/>
              <a:t> = </a:t>
            </a:r>
            <a:r>
              <a:rPr lang="en-US" dirty="0" err="1" smtClean="0"/>
              <a:t>getchar</a:t>
            </a:r>
            <a:r>
              <a:rPr lang="en-US" dirty="0" smtClean="0"/>
              <a:t>() != EOF) { ... }</a:t>
            </a:r>
          </a:p>
          <a:p>
            <a:pPr>
              <a:buNone/>
            </a:pPr>
            <a:r>
              <a:rPr lang="en-US" b="1" dirty="0" smtClean="0"/>
              <a:t>Disadvantage</a:t>
            </a:r>
          </a:p>
          <a:p>
            <a:pPr>
              <a:buNone/>
            </a:pPr>
            <a:r>
              <a:rPr lang="en-US" dirty="0" smtClean="0"/>
              <a:t>     - Another kind of expression side effect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Arithmetic Expressions</a:t>
            </a:r>
          </a:p>
          <a:p>
            <a:r>
              <a:rPr lang="en-US" dirty="0" smtClean="0"/>
              <a:t>Overloaded Operators</a:t>
            </a:r>
          </a:p>
          <a:p>
            <a:r>
              <a:rPr lang="en-US" dirty="0" smtClean="0"/>
              <a:t>Type Conversions</a:t>
            </a:r>
          </a:p>
          <a:p>
            <a:r>
              <a:rPr lang="en-US" dirty="0" smtClean="0"/>
              <a:t>Assignment Statements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Expressions are the fundamental means of specifying computations in a programming language.</a:t>
            </a:r>
          </a:p>
          <a:p>
            <a:r>
              <a:rPr lang="en-US" dirty="0" smtClean="0"/>
              <a:t>To understand expression evaluation, it is necessary to be familiar with the orders of operator and operand evaluation.</a:t>
            </a:r>
          </a:p>
          <a:p>
            <a:r>
              <a:rPr lang="en-US" dirty="0" smtClean="0"/>
              <a:t>The operator evaluation order of expressions is dictated by the </a:t>
            </a:r>
            <a:r>
              <a:rPr lang="en-US" dirty="0" err="1" smtClean="0"/>
              <a:t>associativity</a:t>
            </a:r>
            <a:r>
              <a:rPr lang="en-US" dirty="0" smtClean="0"/>
              <a:t> and precedence rules of the language.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Their evaluation was one of the motivations for the development of the first programming languages.</a:t>
            </a:r>
          </a:p>
          <a:p>
            <a:r>
              <a:rPr lang="en-US" dirty="0" smtClean="0"/>
              <a:t>Arithmetic expressions consist of operators, operands, parentheses, and function calls.</a:t>
            </a:r>
          </a:p>
          <a:p>
            <a:r>
              <a:rPr lang="en-US" dirty="0" smtClean="0"/>
              <a:t>An operator can be unary, meaning it has a single operand, binary, meaning it has two operands, or ternary, meaning it has three operands.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issues for arithmetic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operator precedence rules?</a:t>
            </a:r>
          </a:p>
          <a:p>
            <a:r>
              <a:rPr lang="en-US" dirty="0" smtClean="0"/>
              <a:t>What are the operator </a:t>
            </a:r>
            <a:r>
              <a:rPr lang="en-US" dirty="0" err="1" smtClean="0"/>
              <a:t>associativity</a:t>
            </a:r>
            <a:r>
              <a:rPr lang="en-US" dirty="0" smtClean="0"/>
              <a:t> rules?</a:t>
            </a:r>
          </a:p>
          <a:p>
            <a:r>
              <a:rPr lang="en-US" dirty="0" smtClean="0"/>
              <a:t>What is the order of operand evaluation?</a:t>
            </a:r>
          </a:p>
          <a:p>
            <a:r>
              <a:rPr lang="en-US" dirty="0" smtClean="0"/>
              <a:t>Does the language allow user-defined operator overloading?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 smtClean="0"/>
              <a:t>Def:</a:t>
            </a:r>
            <a:r>
              <a:rPr lang="en-US" dirty="0" smtClean="0"/>
              <a:t> The operator precedence rules for expression evaluation define the order in which “adjacent” operators of different precedence levels are evaluated.</a:t>
            </a:r>
          </a:p>
          <a:p>
            <a:pPr algn="just">
              <a:buNone/>
            </a:pPr>
            <a:r>
              <a:rPr lang="en-US" dirty="0" smtClean="0"/>
              <a:t>(“</a:t>
            </a:r>
            <a:r>
              <a:rPr lang="en-US" b="1" dirty="0" smtClean="0"/>
              <a:t>adjacent</a:t>
            </a:r>
            <a:r>
              <a:rPr lang="en-US" dirty="0" smtClean="0"/>
              <a:t>” means they are separated by at most one operand).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Typical precedence levels</a:t>
            </a:r>
          </a:p>
          <a:p>
            <a:pPr marL="514350" indent="-514350">
              <a:buAutoNum type="arabicPeriod"/>
            </a:pPr>
            <a:r>
              <a:rPr lang="en-US" dirty="0" smtClean="0"/>
              <a:t>Parentheses</a:t>
            </a:r>
          </a:p>
          <a:p>
            <a:pPr marL="514350" indent="-514350">
              <a:buAutoNum type="arabicPeriod"/>
            </a:pPr>
            <a:r>
              <a:rPr lang="en-US" dirty="0" smtClean="0"/>
              <a:t>unary operators</a:t>
            </a:r>
          </a:p>
          <a:p>
            <a:pPr marL="514350" indent="-514350">
              <a:buAutoNum type="arabicPeriod"/>
            </a:pPr>
            <a:r>
              <a:rPr lang="en-US" dirty="0" smtClean="0"/>
              <a:t>** (if the language supports it)</a:t>
            </a:r>
          </a:p>
          <a:p>
            <a:pPr marL="514350" indent="-514350">
              <a:buAutoNum type="arabicPeriod"/>
            </a:pPr>
            <a:r>
              <a:rPr lang="en-US" dirty="0" smtClean="0"/>
              <a:t>*, /</a:t>
            </a:r>
          </a:p>
          <a:p>
            <a:pPr marL="514350" indent="-514350">
              <a:buAutoNum type="arabicPeriod"/>
            </a:pPr>
            <a:r>
              <a:rPr lang="en-US" dirty="0" smtClean="0"/>
              <a:t>+, 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 smtClean="0"/>
              <a:t>Def:</a:t>
            </a:r>
            <a:r>
              <a:rPr lang="en-US" dirty="0" smtClean="0"/>
              <a:t> The operator </a:t>
            </a:r>
            <a:r>
              <a:rPr lang="en-US" dirty="0" err="1" smtClean="0"/>
              <a:t>associativity</a:t>
            </a:r>
            <a:r>
              <a:rPr lang="en-US" dirty="0" smtClean="0"/>
              <a:t> rules for expression evaluation define the order in which adjacent operators with the same precedence level are evaluated.</a:t>
            </a:r>
          </a:p>
          <a:p>
            <a:pPr algn="just">
              <a:buNone/>
            </a:pPr>
            <a:r>
              <a:rPr lang="en-US" b="1" dirty="0" smtClean="0"/>
              <a:t>Typical </a:t>
            </a:r>
            <a:r>
              <a:rPr lang="en-US" b="1" dirty="0" err="1" smtClean="0"/>
              <a:t>associativity</a:t>
            </a:r>
            <a:r>
              <a:rPr lang="en-US" b="1" dirty="0" smtClean="0"/>
              <a:t> rules:</a:t>
            </a:r>
          </a:p>
          <a:p>
            <a:pPr algn="just"/>
            <a:r>
              <a:rPr lang="en-US" dirty="0" smtClean="0"/>
              <a:t>Left to right, except **, which is right to left.</a:t>
            </a:r>
          </a:p>
          <a:p>
            <a:pPr algn="just"/>
            <a:r>
              <a:rPr lang="en-US" dirty="0" smtClean="0"/>
              <a:t>Sometimes unary operators associate right to left (e.g., FORTRAN).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Operand evaluation order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The process: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Variables: just fetch the value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Constants: sometimes a fetch from memory; sometimes the constant is in the machine language instruction.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Parenthesized expressions: evaluate all operands and operators first.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712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 Theme</vt:lpstr>
      <vt:lpstr>Chapter 7</vt:lpstr>
      <vt:lpstr>Outline</vt:lpstr>
      <vt:lpstr>Introduction</vt:lpstr>
      <vt:lpstr>Arithmetic Expressions</vt:lpstr>
      <vt:lpstr>Design issues for arithmetic expressions</vt:lpstr>
      <vt:lpstr>Expressions</vt:lpstr>
      <vt:lpstr>Expressions</vt:lpstr>
      <vt:lpstr>Expressions</vt:lpstr>
      <vt:lpstr>Operand evaluation order </vt:lpstr>
      <vt:lpstr>Operator Overloading</vt:lpstr>
      <vt:lpstr>Potential problems</vt:lpstr>
      <vt:lpstr>PowerPoint Presentation</vt:lpstr>
      <vt:lpstr>Errors in Expressions</vt:lpstr>
      <vt:lpstr>Assignment Statements</vt:lpstr>
      <vt:lpstr>PowerPoint Presentation</vt:lpstr>
      <vt:lpstr>Assignment as an Expression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idrees</dc:creator>
  <cp:lastModifiedBy>AmirShahzad</cp:lastModifiedBy>
  <cp:revision>2</cp:revision>
  <dcterms:created xsi:type="dcterms:W3CDTF">2014-07-06T09:14:32Z</dcterms:created>
  <dcterms:modified xsi:type="dcterms:W3CDTF">2015-01-30T18:47:59Z</dcterms:modified>
</cp:coreProperties>
</file>